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3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47" r:id="rId13"/>
    <p:sldId id="10226" r:id="rId14"/>
    <p:sldId id="10244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47"/>
            <p14:sldId id="10226"/>
            <p14:sldId id="10244"/>
            <p14:sldId id="1941"/>
            <p14:sldId id="10217"/>
            <p14:sldId id="10242"/>
            <p14:sldId id="10243"/>
            <p14:sldId id="10246"/>
            <p14:sldId id="10245"/>
            <p14:sldId id="10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85498" autoAdjust="0"/>
  </p:normalViewPr>
  <p:slideViewPr>
    <p:cSldViewPr snapToGrid="0">
      <p:cViewPr varScale="1">
        <p:scale>
          <a:sx n="93" d="100"/>
          <a:sy n="93" d="100"/>
        </p:scale>
        <p:origin x="11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9/23/2019 3:05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9/23/2019 3:05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9/23/2019 3:05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Docs: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.NET Core 3.0: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Visual Studio: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Workshop: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Community: 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152185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157323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 preview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6598</TotalTime>
  <Words>765</Words>
  <Application>Microsoft Office PowerPoint</Application>
  <PresentationFormat>Widescreen</PresentationFormat>
  <Paragraphs>123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Blazor on client or server</vt:lpstr>
      <vt:lpstr>Get started with Blazor</vt:lpstr>
      <vt:lpstr>Blazor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Beth Massi</cp:lastModifiedBy>
  <cp:revision>5</cp:revision>
  <dcterms:created xsi:type="dcterms:W3CDTF">2018-01-09T22:22:16Z</dcterms:created>
  <dcterms:modified xsi:type="dcterms:W3CDTF">2019-09-23T22:05:32Z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